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5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95" d="100"/>
          <a:sy n="95" d="100"/>
        </p:scale>
        <p:origin x="6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130056-321C-4BFF-BBC6-DD16224285C3}" type="datetimeFigureOut">
              <a:rPr lang="en-US" smtClean="0"/>
              <a:t>10/8/2017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F5BFB6-7F09-4AD9-91A1-4FC8DF81B85B}" type="slidenum">
              <a:rPr lang="en-US" smtClean="0"/>
              <a:t>‹#›</a:t>
            </a:fld>
            <a:endParaRPr lang="en-US"/>
          </a:p>
        </p:txBody>
      </p:sp>
    </p:spTree>
    <p:extLst>
      <p:ext uri="{BB962C8B-B14F-4D97-AF65-F5344CB8AC3E}">
        <p14:creationId xmlns:p14="http://schemas.microsoft.com/office/powerpoint/2010/main" val="409410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the Constitution of the United States may guarantee citizens freedom of speech, the Bible does not allow such freedom for citizens of the kingdom of heaven.  There are things we are not free to say, but other things that we </a:t>
            </a:r>
            <a:r>
              <a:rPr lang="en-US"/>
              <a:t>must say.</a:t>
            </a:r>
          </a:p>
        </p:txBody>
      </p:sp>
      <p:sp>
        <p:nvSpPr>
          <p:cNvPr id="4" name="Slide Number Placeholder 3"/>
          <p:cNvSpPr>
            <a:spLocks noGrp="1"/>
          </p:cNvSpPr>
          <p:nvPr>
            <p:ph type="sldNum" sz="quarter" idx="10"/>
          </p:nvPr>
        </p:nvSpPr>
        <p:spPr/>
        <p:txBody>
          <a:bodyPr/>
          <a:lstStyle/>
          <a:p>
            <a:fld id="{2DF5BFB6-7F09-4AD9-91A1-4FC8DF81B85B}" type="slidenum">
              <a:rPr lang="en-US" smtClean="0"/>
              <a:t>1</a:t>
            </a:fld>
            <a:endParaRPr lang="en-US"/>
          </a:p>
        </p:txBody>
      </p:sp>
    </p:spTree>
    <p:extLst>
      <p:ext uri="{BB962C8B-B14F-4D97-AF65-F5344CB8AC3E}">
        <p14:creationId xmlns:p14="http://schemas.microsoft.com/office/powerpoint/2010/main" val="1228486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927088-4311-40E1-A041-9F06FABBECD9}"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3577423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27088-4311-40E1-A041-9F06FABBECD9}"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257002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27088-4311-40E1-A041-9F06FABBECD9}"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3253739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27088-4311-40E1-A041-9F06FABBECD9}"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3148792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927088-4311-40E1-A041-9F06FABBECD9}"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3824312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927088-4311-40E1-A041-9F06FABBECD9}" type="datetimeFigureOut">
              <a:rPr lang="en-US" smtClean="0"/>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1886207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927088-4311-40E1-A041-9F06FABBECD9}" type="datetimeFigureOut">
              <a:rPr lang="en-US" smtClean="0"/>
              <a:t>10/8/2017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197112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927088-4311-40E1-A041-9F06FABBECD9}" type="datetimeFigureOut">
              <a:rPr lang="en-US" smtClean="0"/>
              <a:t>10/8/2017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291330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27088-4311-40E1-A041-9F06FABBECD9}" type="datetimeFigureOut">
              <a:rPr lang="en-US" smtClean="0"/>
              <a:t>10/8/2017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1631565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927088-4311-40E1-A041-9F06FABBECD9}" type="datetimeFigureOut">
              <a:rPr lang="en-US" smtClean="0"/>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209289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927088-4311-40E1-A041-9F06FABBECD9}" type="datetimeFigureOut">
              <a:rPr lang="en-US" smtClean="0"/>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745D65-9615-4DAF-92A6-22A58B3864C9}" type="slidenum">
              <a:rPr lang="en-US" smtClean="0"/>
              <a:t>‹#›</a:t>
            </a:fld>
            <a:endParaRPr lang="en-US"/>
          </a:p>
        </p:txBody>
      </p:sp>
    </p:spTree>
    <p:extLst>
      <p:ext uri="{BB962C8B-B14F-4D97-AF65-F5344CB8AC3E}">
        <p14:creationId xmlns:p14="http://schemas.microsoft.com/office/powerpoint/2010/main" val="226737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27088-4311-40E1-A041-9F06FABBECD9}" type="datetimeFigureOut">
              <a:rPr lang="en-US" smtClean="0"/>
              <a:t>10/8/2017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45D65-9615-4DAF-92A6-22A58B3864C9}" type="slidenum">
              <a:rPr lang="en-US" smtClean="0"/>
              <a:t>‹#›</a:t>
            </a:fld>
            <a:endParaRPr lang="en-US"/>
          </a:p>
        </p:txBody>
      </p:sp>
    </p:spTree>
    <p:extLst>
      <p:ext uri="{BB962C8B-B14F-4D97-AF65-F5344CB8AC3E}">
        <p14:creationId xmlns:p14="http://schemas.microsoft.com/office/powerpoint/2010/main" val="1242639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constitution clipart">
            <a:extLst>
              <a:ext uri="{FF2B5EF4-FFF2-40B4-BE49-F238E27FC236}">
                <a16:creationId xmlns:a16="http://schemas.microsoft.com/office/drawing/2014/main" id="{549AB6AB-91A2-4E49-BABF-966EA5EDFD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6218"/>
            <a:ext cx="9144000" cy="5158918"/>
          </a:xfrm>
          <a:prstGeom prst="rect">
            <a:avLst/>
          </a:prstGeom>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D6CF29CD-38B8-4924-BA11-6D60517487E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8FEE15-EDE8-43DC-844B-8E5B8F84263E}"/>
              </a:ext>
            </a:extLst>
          </p:cNvPr>
          <p:cNvSpPr>
            <a:spLocks noGrp="1"/>
          </p:cNvSpPr>
          <p:nvPr>
            <p:ph type="ctrTitle"/>
          </p:nvPr>
        </p:nvSpPr>
        <p:spPr>
          <a:xfrm>
            <a:off x="428659" y="4539755"/>
            <a:ext cx="8286681" cy="2021305"/>
          </a:xfrm>
        </p:spPr>
        <p:txBody>
          <a:bodyPr anchor="ctr">
            <a:normAutofit/>
          </a:bodyPr>
          <a:lstStyle/>
          <a:p>
            <a:r>
              <a:rPr lang="en-US" sz="9600" dirty="0">
                <a:ln>
                  <a:solidFill>
                    <a:schemeClr val="tx1">
                      <a:lumMod val="95000"/>
                      <a:lumOff val="5000"/>
                    </a:schemeClr>
                  </a:solidFill>
                </a:ln>
                <a:solidFill>
                  <a:schemeClr val="accent4">
                    <a:lumMod val="20000"/>
                    <a:lumOff val="80000"/>
                  </a:schemeClr>
                </a:solidFill>
                <a:effectLst>
                  <a:outerShdw blurRad="38100" dist="38100" dir="2700000" algn="tl">
                    <a:srgbClr val="000000">
                      <a:alpha val="43137"/>
                    </a:srgbClr>
                  </a:outerShdw>
                </a:effectLst>
                <a:latin typeface="Old English Text MT" panose="03040902040508030806" pitchFamily="66" charset="0"/>
              </a:rPr>
              <a:t>Free  Speech?</a:t>
            </a:r>
          </a:p>
        </p:txBody>
      </p:sp>
    </p:spTree>
    <p:extLst>
      <p:ext uri="{BB962C8B-B14F-4D97-AF65-F5344CB8AC3E}">
        <p14:creationId xmlns:p14="http://schemas.microsoft.com/office/powerpoint/2010/main" val="1329921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5E1"/>
        </a:solidFill>
        <a:effectLst/>
      </p:bgPr>
    </p:bg>
    <p:spTree>
      <p:nvGrpSpPr>
        <p:cNvPr id="1" name=""/>
        <p:cNvGrpSpPr/>
        <p:nvPr/>
      </p:nvGrpSpPr>
      <p:grpSpPr>
        <a:xfrm>
          <a:off x="0" y="0"/>
          <a:ext cx="0" cy="0"/>
          <a:chOff x="0" y="0"/>
          <a:chExt cx="0" cy="0"/>
        </a:xfrm>
      </p:grpSpPr>
      <p:pic>
        <p:nvPicPr>
          <p:cNvPr id="2050" name="Picture 2" descr="Image result for constitution clipart">
            <a:extLst>
              <a:ext uri="{FF2B5EF4-FFF2-40B4-BE49-F238E27FC236}">
                <a16:creationId xmlns:a16="http://schemas.microsoft.com/office/drawing/2014/main" id="{3179835E-F4D6-453C-9F59-5966F0F1DE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677" r="38737" b="-1"/>
          <a:stretch/>
        </p:blipFill>
        <p:spPr bwMode="auto">
          <a:xfrm>
            <a:off x="20" y="10"/>
            <a:ext cx="3123677"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a:solidFill>
              <a:srgbClr val="9D866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5D7665A-D952-4FF5-9C70-E1C7684DA296}"/>
              </a:ext>
            </a:extLst>
          </p:cNvPr>
          <p:cNvSpPr>
            <a:spLocks noGrp="1"/>
          </p:cNvSpPr>
          <p:nvPr>
            <p:ph type="title"/>
          </p:nvPr>
        </p:nvSpPr>
        <p:spPr>
          <a:xfrm>
            <a:off x="3327401" y="134754"/>
            <a:ext cx="5595218" cy="1780674"/>
          </a:xfrm>
        </p:spPr>
        <p:txBody>
          <a:bodyPr anchor="b">
            <a:normAutofit/>
          </a:bodyPr>
          <a:lstStyle/>
          <a:p>
            <a:pPr algn="ctr"/>
            <a:r>
              <a:rPr lang="en-US" dirty="0">
                <a:latin typeface="Berlin Sans FB Demi" panose="020E0802020502020306" pitchFamily="34" charset="0"/>
              </a:rPr>
              <a:t>God has NOT given us the Freedom to…</a:t>
            </a:r>
          </a:p>
        </p:txBody>
      </p:sp>
      <p:sp>
        <p:nvSpPr>
          <p:cNvPr id="3" name="Content Placeholder 2">
            <a:extLst>
              <a:ext uri="{FF2B5EF4-FFF2-40B4-BE49-F238E27FC236}">
                <a16:creationId xmlns:a16="http://schemas.microsoft.com/office/drawing/2014/main" id="{5A870A8A-C25B-42F7-92C2-60B26813B3A3}"/>
              </a:ext>
            </a:extLst>
          </p:cNvPr>
          <p:cNvSpPr>
            <a:spLocks noGrp="1"/>
          </p:cNvSpPr>
          <p:nvPr>
            <p:ph idx="1"/>
          </p:nvPr>
        </p:nvSpPr>
        <p:spPr>
          <a:xfrm>
            <a:off x="3327400" y="2115117"/>
            <a:ext cx="5672221" cy="4742883"/>
          </a:xfrm>
        </p:spPr>
        <p:txBody>
          <a:bodyPr>
            <a:normAutofit/>
          </a:bodyPr>
          <a:lstStyle/>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Lie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(Psalm 116:11; Proverbs 12:22; Ephesians 4:25; Colossians 3:9)</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Slander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(Prov. 10:18; Psalm 101:5; 140:11)</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Use filthy language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(1 Tim. 1:9; James 3:8-12; Colossians 3:8; Ephesians 4:29; Prov. 10:31-32)</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Gossip</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 (Leviticus 19:16; 1 Tim. 5:13; Proverbs 18:8)</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Revile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(1 Corinthians 5:11; 6:9-10;    1 Peter 3:8-9)</a:t>
            </a:r>
          </a:p>
          <a:p>
            <a:endParaRPr lang="en-US" sz="1700" dirty="0"/>
          </a:p>
        </p:txBody>
      </p:sp>
    </p:spTree>
    <p:extLst>
      <p:ext uri="{BB962C8B-B14F-4D97-AF65-F5344CB8AC3E}">
        <p14:creationId xmlns:p14="http://schemas.microsoft.com/office/powerpoint/2010/main" val="39276597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5E1"/>
        </a:solidFill>
        <a:effectLst/>
      </p:bgPr>
    </p:bg>
    <p:spTree>
      <p:nvGrpSpPr>
        <p:cNvPr id="1" name=""/>
        <p:cNvGrpSpPr/>
        <p:nvPr/>
      </p:nvGrpSpPr>
      <p:grpSpPr>
        <a:xfrm>
          <a:off x="0" y="0"/>
          <a:ext cx="0" cy="0"/>
          <a:chOff x="0" y="0"/>
          <a:chExt cx="0" cy="0"/>
        </a:xfrm>
      </p:grpSpPr>
      <p:pic>
        <p:nvPicPr>
          <p:cNvPr id="2050" name="Picture 2" descr="Image result for constitution clipart">
            <a:extLst>
              <a:ext uri="{FF2B5EF4-FFF2-40B4-BE49-F238E27FC236}">
                <a16:creationId xmlns:a16="http://schemas.microsoft.com/office/drawing/2014/main" id="{3179835E-F4D6-453C-9F59-5966F0F1DE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677" r="38737" b="-1"/>
          <a:stretch/>
        </p:blipFill>
        <p:spPr bwMode="auto">
          <a:xfrm>
            <a:off x="21" y="10"/>
            <a:ext cx="3276580"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a:solidFill>
              <a:srgbClr val="9D866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5D7665A-D952-4FF5-9C70-E1C7684DA296}"/>
              </a:ext>
            </a:extLst>
          </p:cNvPr>
          <p:cNvSpPr>
            <a:spLocks noGrp="1"/>
          </p:cNvSpPr>
          <p:nvPr>
            <p:ph type="title"/>
          </p:nvPr>
        </p:nvSpPr>
        <p:spPr>
          <a:xfrm>
            <a:off x="3467101" y="134754"/>
            <a:ext cx="5455518" cy="1780674"/>
          </a:xfrm>
        </p:spPr>
        <p:txBody>
          <a:bodyPr anchor="b">
            <a:normAutofit/>
          </a:bodyPr>
          <a:lstStyle/>
          <a:p>
            <a:pPr algn="ctr"/>
            <a:r>
              <a:rPr lang="en-US" dirty="0">
                <a:latin typeface="Berlin Sans FB Demi" panose="020E0802020502020306" pitchFamily="34" charset="0"/>
              </a:rPr>
              <a:t>God HAS given us the Freedom to…</a:t>
            </a:r>
          </a:p>
        </p:txBody>
      </p:sp>
      <p:sp>
        <p:nvSpPr>
          <p:cNvPr id="3" name="Content Placeholder 2">
            <a:extLst>
              <a:ext uri="{FF2B5EF4-FFF2-40B4-BE49-F238E27FC236}">
                <a16:creationId xmlns:a16="http://schemas.microsoft.com/office/drawing/2014/main" id="{5A870A8A-C25B-42F7-92C2-60B26813B3A3}"/>
              </a:ext>
            </a:extLst>
          </p:cNvPr>
          <p:cNvSpPr>
            <a:spLocks noGrp="1"/>
          </p:cNvSpPr>
          <p:nvPr>
            <p:ph idx="1"/>
          </p:nvPr>
        </p:nvSpPr>
        <p:spPr>
          <a:xfrm>
            <a:off x="3657600" y="2223436"/>
            <a:ext cx="5342021" cy="4634564"/>
          </a:xfrm>
        </p:spPr>
        <p:txBody>
          <a:bodyPr>
            <a:normAutofit/>
          </a:bodyPr>
          <a:lstStyle/>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Speak the gospel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(Ephesians 6:19-20;                       Colossians 4:3-4; 2 Timothy 2:9</a:t>
            </a:r>
            <a:r>
              <a:rPr lang="en-US">
                <a:solidFill>
                  <a:schemeClr val="accent4">
                    <a:lumMod val="50000"/>
                  </a:schemeClr>
                </a:solidFill>
                <a:effectLst>
                  <a:innerShdw blurRad="63500" dist="50800" dir="13500000">
                    <a:prstClr val="black">
                      <a:alpha val="50000"/>
                    </a:prstClr>
                  </a:innerShdw>
                </a:effectLst>
                <a:latin typeface="Candara" panose="020E0502030303020204" pitchFamily="34" charset="0"/>
              </a:rPr>
              <a:t>;    2 Corinthians 5:10-11)</a:t>
            </a:r>
            <a:endPar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endParaRP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Pray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(Psalm 54:2; James 1:5;               1 Peter 3:12)</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Edify &amp; Encourage    </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(Ephesians 4:29; Job 4:4)</a:t>
            </a:r>
          </a:p>
          <a:p>
            <a:pPr>
              <a:spcBef>
                <a:spcPts val="300"/>
              </a:spcBef>
            </a:pPr>
            <a:r>
              <a:rPr lang="en-US" sz="3200" b="1"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Praise God</a:t>
            </a:r>
            <a:r>
              <a:rPr lang="en-US" dirty="0">
                <a:solidFill>
                  <a:schemeClr val="accent4">
                    <a:lumMod val="50000"/>
                  </a:schemeClr>
                </a:solidFill>
                <a:effectLst>
                  <a:innerShdw blurRad="63500" dist="50800" dir="13500000">
                    <a:prstClr val="black">
                      <a:alpha val="50000"/>
                    </a:prstClr>
                  </a:innerShdw>
                </a:effectLst>
                <a:latin typeface="Candara" panose="020E0502030303020204" pitchFamily="34" charset="0"/>
              </a:rPr>
              <a:t> (Psalm 35:28; 66:17)</a:t>
            </a:r>
          </a:p>
          <a:p>
            <a:pPr marL="0" indent="0">
              <a:buNone/>
            </a:pPr>
            <a:endParaRPr lang="en-US" sz="1700" dirty="0"/>
          </a:p>
        </p:txBody>
      </p:sp>
    </p:spTree>
    <p:extLst>
      <p:ext uri="{BB962C8B-B14F-4D97-AF65-F5344CB8AC3E}">
        <p14:creationId xmlns:p14="http://schemas.microsoft.com/office/powerpoint/2010/main" val="392450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constitution clipart">
            <a:extLst>
              <a:ext uri="{FF2B5EF4-FFF2-40B4-BE49-F238E27FC236}">
                <a16:creationId xmlns:a16="http://schemas.microsoft.com/office/drawing/2014/main" id="{549AB6AB-91A2-4E49-BABF-966EA5EDFD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18"/>
            <a:ext cx="9144000" cy="5158918"/>
          </a:xfrm>
          <a:prstGeom prst="rect">
            <a:avLst/>
          </a:prstGeom>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D6CF29CD-38B8-4924-BA11-6D60517487E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8FEE15-EDE8-43DC-844B-8E5B8F84263E}"/>
              </a:ext>
            </a:extLst>
          </p:cNvPr>
          <p:cNvSpPr>
            <a:spLocks noGrp="1"/>
          </p:cNvSpPr>
          <p:nvPr>
            <p:ph type="ctrTitle"/>
          </p:nvPr>
        </p:nvSpPr>
        <p:spPr>
          <a:xfrm>
            <a:off x="317634" y="4502330"/>
            <a:ext cx="8286681" cy="1369080"/>
          </a:xfrm>
        </p:spPr>
        <p:txBody>
          <a:bodyPr>
            <a:normAutofit/>
          </a:bodyPr>
          <a:lstStyle/>
          <a:p>
            <a:r>
              <a:rPr lang="en-US" sz="8800" dirty="0">
                <a:ln>
                  <a:solidFill>
                    <a:schemeClr val="tx1">
                      <a:lumMod val="95000"/>
                      <a:lumOff val="5000"/>
                    </a:schemeClr>
                  </a:solidFill>
                </a:ln>
                <a:solidFill>
                  <a:schemeClr val="accent4">
                    <a:lumMod val="20000"/>
                    <a:lumOff val="80000"/>
                  </a:schemeClr>
                </a:solidFill>
                <a:effectLst>
                  <a:outerShdw blurRad="38100" dist="38100" dir="2700000" algn="tl">
                    <a:srgbClr val="000000">
                      <a:alpha val="43137"/>
                    </a:srgbClr>
                  </a:outerShdw>
                </a:effectLst>
                <a:latin typeface="Old English Text MT" panose="03040902040508030806" pitchFamily="66" charset="0"/>
              </a:rPr>
              <a:t>Free  Speech?</a:t>
            </a:r>
          </a:p>
        </p:txBody>
      </p:sp>
      <p:sp>
        <p:nvSpPr>
          <p:cNvPr id="3" name="Subtitle 2">
            <a:extLst>
              <a:ext uri="{FF2B5EF4-FFF2-40B4-BE49-F238E27FC236}">
                <a16:creationId xmlns:a16="http://schemas.microsoft.com/office/drawing/2014/main" id="{44792E1F-27F3-4AB9-8966-C367D5032CBC}"/>
              </a:ext>
            </a:extLst>
          </p:cNvPr>
          <p:cNvSpPr>
            <a:spLocks noGrp="1"/>
          </p:cNvSpPr>
          <p:nvPr>
            <p:ph type="subTitle" idx="1"/>
          </p:nvPr>
        </p:nvSpPr>
        <p:spPr>
          <a:xfrm>
            <a:off x="1032234" y="5871410"/>
            <a:ext cx="7070105" cy="513221"/>
          </a:xfrm>
        </p:spPr>
        <p:txBody>
          <a:bodyPr>
            <a:normAutofit/>
          </a:bodyPr>
          <a:lstStyle/>
          <a:p>
            <a:r>
              <a:rPr lang="en-US" sz="2800" dirty="0">
                <a:solidFill>
                  <a:schemeClr val="bg2"/>
                </a:solidFill>
              </a:rPr>
              <a:t>Proverbs 10:19 </a:t>
            </a:r>
            <a:r>
              <a:rPr lang="en-US" sz="2800" dirty="0">
                <a:solidFill>
                  <a:schemeClr val="bg2"/>
                </a:solidFill>
                <a:sym typeface="Wingdings" panose="05000000000000000000" pitchFamily="2" charset="2"/>
              </a:rPr>
              <a:t></a:t>
            </a:r>
            <a:r>
              <a:rPr lang="en-US" sz="2800" dirty="0">
                <a:solidFill>
                  <a:schemeClr val="bg2"/>
                </a:solidFill>
              </a:rPr>
              <a:t> Matthew 12:36-37</a:t>
            </a:r>
          </a:p>
        </p:txBody>
      </p:sp>
      <p:pic>
        <p:nvPicPr>
          <p:cNvPr id="3074" name="Picture 2" descr="Related image">
            <a:extLst>
              <a:ext uri="{FF2B5EF4-FFF2-40B4-BE49-F238E27FC236}">
                <a16:creationId xmlns:a16="http://schemas.microsoft.com/office/drawing/2014/main" id="{248EB442-DC01-4FA8-BE1C-8ED3963643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5559"/>
            <a:ext cx="9144000" cy="4778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74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75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196</Words>
  <Application>Microsoft Office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Berlin Sans FB Demi</vt:lpstr>
      <vt:lpstr>Calibri</vt:lpstr>
      <vt:lpstr>Calibri Light</vt:lpstr>
      <vt:lpstr>Candara</vt:lpstr>
      <vt:lpstr>Old English Text MT</vt:lpstr>
      <vt:lpstr>Wingdings</vt:lpstr>
      <vt:lpstr>Office Theme</vt:lpstr>
      <vt:lpstr>Free  Speech?</vt:lpstr>
      <vt:lpstr>God has NOT given us the Freedom to…</vt:lpstr>
      <vt:lpstr>God HAS given us the Freedom to…</vt:lpstr>
      <vt:lpstr>Free  Speech?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 of Speech (?)</dc:title>
  <dc:creator>Eastside Enlightener</dc:creator>
  <cp:lastModifiedBy>Eastside Enlightener</cp:lastModifiedBy>
  <cp:revision>11</cp:revision>
  <dcterms:created xsi:type="dcterms:W3CDTF">2017-10-06T20:05:18Z</dcterms:created>
  <dcterms:modified xsi:type="dcterms:W3CDTF">2017-10-08T20:24:10Z</dcterms:modified>
</cp:coreProperties>
</file>